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1" r:id="rId4"/>
    <p:sldId id="259" r:id="rId5"/>
    <p:sldId id="260" r:id="rId6"/>
    <p:sldId id="257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9"/>
    <p:restoredTop sz="94712"/>
  </p:normalViewPr>
  <p:slideViewPr>
    <p:cSldViewPr snapToGrid="0" snapToObjects="1">
      <p:cViewPr varScale="1">
        <p:scale>
          <a:sx n="100" d="100"/>
          <a:sy n="100" d="100"/>
        </p:scale>
        <p:origin x="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4D758-4D17-3347-BA4A-E9AF3EF2F2C9}" type="datetimeFigureOut">
              <a:rPr lang="en-US" smtClean="0"/>
              <a:t>6/21/18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17141-0419-5D4E-B93E-AF5AE971B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13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support.rstudio.com</a:t>
            </a:r>
            <a:r>
              <a:rPr lang="en-US" dirty="0" smtClean="0"/>
              <a:t>/</a:t>
            </a:r>
            <a:r>
              <a:rPr lang="en-US" dirty="0" err="1" smtClean="0"/>
              <a:t>hc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smtClean="0"/>
              <a:t>-us/articles/200532077?version=1.0.143&amp;mode=desktop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17141-0419-5D4E-B93E-AF5AE971BF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87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Mixes interactivity and preservation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Save just text and can get same results at another time or on another machine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Building </a:t>
            </a:r>
            <a:r>
              <a:rPr lang="en-US" dirty="0" err="1" smtClean="0"/>
              <a:t>preservable</a:t>
            </a:r>
            <a:r>
              <a:rPr lang="en-US" dirty="0" smtClean="0"/>
              <a:t> pipeline of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17141-0419-5D4E-B93E-AF5AE971BF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1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8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7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0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31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44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4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21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10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0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64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9378B-99B1-F142-9288-32C2185A7A00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dleywickham" TargetMode="External"/><Relationship Id="rId4" Type="http://schemas.openxmlformats.org/officeDocument/2006/relationships/hyperlink" Target="https://twitter.com/rstudiotips" TargetMode="External"/><Relationship Id="rId5" Type="http://schemas.openxmlformats.org/officeDocument/2006/relationships/hyperlink" Target="https://stackoverflow.com/tags/r/info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-bloggers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Taylor Dunivin</a:t>
            </a:r>
          </a:p>
          <a:p>
            <a:r>
              <a:rPr lang="en-US" dirty="0" smtClean="0"/>
              <a:t>EDAMAME</a:t>
            </a:r>
          </a:p>
          <a:p>
            <a:r>
              <a:rPr lang="en-US" dirty="0" smtClean="0"/>
              <a:t>July 26,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171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free</a:t>
            </a:r>
          </a:p>
          <a:p>
            <a:r>
              <a:rPr lang="en-US" dirty="0" smtClean="0"/>
              <a:t>open-source </a:t>
            </a:r>
          </a:p>
          <a:p>
            <a:r>
              <a:rPr lang="en-US" dirty="0" smtClean="0"/>
              <a:t>designed for data analysis and statistics</a:t>
            </a:r>
          </a:p>
          <a:p>
            <a:r>
              <a:rPr lang="en-US" dirty="0" smtClean="0"/>
              <a:t>user-community</a:t>
            </a:r>
          </a:p>
          <a:p>
            <a:r>
              <a:rPr lang="en-US" dirty="0" smtClean="0"/>
              <a:t>highly extensible</a:t>
            </a:r>
          </a:p>
          <a:p>
            <a:r>
              <a:rPr lang="en-US" dirty="0" smtClean="0"/>
              <a:t>easy organization with </a:t>
            </a:r>
            <a:r>
              <a:rPr lang="en-US" dirty="0" err="1" smtClean="0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240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community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www.r-bloggers.com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Twitter</a:t>
            </a:r>
          </a:p>
          <a:p>
            <a:pPr lvl="1"/>
            <a:r>
              <a:rPr lang="en-US" dirty="0" smtClean="0">
                <a:hlinkClick r:id="rId3"/>
              </a:rPr>
              <a:t>@hadleywickham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@</a:t>
            </a:r>
            <a:r>
              <a:rPr lang="en-US" dirty="0" smtClean="0">
                <a:hlinkClick r:id="rId4"/>
              </a:rPr>
              <a:t>rstudiotips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Stack overflow: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stackoverflow.com/tags/r/info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19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in </a:t>
            </a:r>
            <a:r>
              <a:rPr lang="en-US" dirty="0" err="1" smtClean="0"/>
              <a:t>Rstudio</a:t>
            </a:r>
            <a:r>
              <a:rPr lang="en-US" dirty="0" smtClean="0"/>
              <a:t> (Projects)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</a:t>
            </a:r>
            <a:r>
              <a:rPr lang="en-US" dirty="0" smtClean="0">
                <a:sym typeface="Wingdings"/>
              </a:rPr>
              <a:t> New Project</a:t>
            </a:r>
            <a:endParaRPr lang="en-US" dirty="0"/>
          </a:p>
        </p:txBody>
      </p:sp>
      <p:pic>
        <p:nvPicPr>
          <p:cNvPr id="1026" name="Picture 2" descr="http://www.rstudio.com/images/docs/projects_n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41575"/>
            <a:ext cx="4648192" cy="341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924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in </a:t>
            </a:r>
            <a:r>
              <a:rPr lang="en-US" dirty="0" err="1" smtClean="0"/>
              <a:t>Rstudio</a:t>
            </a:r>
            <a:r>
              <a:rPr lang="en-US" dirty="0" smtClean="0"/>
              <a:t> (Projects)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 </a:t>
            </a:r>
            <a:r>
              <a:rPr lang="en-US" dirty="0" smtClean="0">
                <a:sym typeface="Wingdings"/>
              </a:rPr>
              <a:t> New Project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What’s included in an R  Project?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.</a:t>
            </a:r>
            <a:r>
              <a:rPr lang="en-US" sz="2400" dirty="0" err="1" smtClean="0"/>
              <a:t>Rproj</a:t>
            </a:r>
            <a:r>
              <a:rPr lang="en-US" sz="2400" dirty="0" smtClean="0"/>
              <a:t> extension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Self-contained home for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code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data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output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figures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endParaRPr lang="en-US" sz="2400" dirty="0" smtClean="0"/>
          </a:p>
          <a:p>
            <a:pPr>
              <a:lnSpc>
                <a:spcPct val="120000"/>
              </a:lnSpc>
            </a:pPr>
            <a:r>
              <a:rPr lang="en-US" sz="2400" dirty="0" smtClean="0"/>
              <a:t>Working directory = project directory</a:t>
            </a:r>
          </a:p>
          <a:p>
            <a:endParaRPr lang="en-US" sz="2400" dirty="0"/>
          </a:p>
        </p:txBody>
      </p:sp>
      <p:pic>
        <p:nvPicPr>
          <p:cNvPr id="7" name="Picture 2" descr="http://www.rstudio.com/images/docs/projects_new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8" y="2505075"/>
            <a:ext cx="5017886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26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099" y="1764653"/>
            <a:ext cx="8051801" cy="487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1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126"/>
            <a:ext cx="10515600" cy="1325563"/>
          </a:xfrm>
        </p:spPr>
        <p:txBody>
          <a:bodyPr/>
          <a:lstStyle/>
          <a:p>
            <a:r>
              <a:rPr lang="en-US" dirty="0" smtClean="0"/>
              <a:t>Console vs. 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9459"/>
          <a:stretch/>
        </p:blipFill>
        <p:spPr>
          <a:xfrm>
            <a:off x="6299200" y="182126"/>
            <a:ext cx="5054600" cy="6053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1525777"/>
            <a:ext cx="454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SCRIPT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Preserve </a:t>
            </a:r>
            <a:r>
              <a:rPr lang="en-US" dirty="0"/>
              <a:t>work in a plain-text file </a:t>
            </a:r>
            <a:r>
              <a:rPr lang="en-US" dirty="0" smtClean="0"/>
              <a:t>(.</a:t>
            </a:r>
            <a:r>
              <a:rPr lang="en-US" dirty="0"/>
              <a:t>R extension)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Do </a:t>
            </a:r>
            <a:r>
              <a:rPr lang="en-US" dirty="0"/>
              <a:t>your work here, and save this to be able to reproduce or edit it at a later </a:t>
            </a:r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3753454"/>
            <a:ext cx="454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CONSOLE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Y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/>
              <a:t>as </a:t>
            </a:r>
            <a:r>
              <a:rPr lang="en-US" dirty="0" smtClean="0"/>
              <a:t>typing R </a:t>
            </a:r>
            <a:r>
              <a:rPr lang="en-US" dirty="0"/>
              <a:t>in your command line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You </a:t>
            </a:r>
            <a:r>
              <a:rPr lang="en-US" dirty="0"/>
              <a:t>can type in commands and R will execute them and print the </a:t>
            </a:r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5318667"/>
            <a:ext cx="4699000" cy="92333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Pro tip: </a:t>
            </a:r>
            <a:r>
              <a:rPr lang="en-US" dirty="0" err="1"/>
              <a:t>cmd</a:t>
            </a:r>
            <a:r>
              <a:rPr lang="en-US" dirty="0"/>
              <a:t>/ctrl-enter executes the line the cursor is on by copying that line and sending it to the Console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64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ignoring whitespace</a:t>
            </a:r>
          </a:p>
          <a:p>
            <a:r>
              <a:rPr lang="en-US" dirty="0" smtClean="0"/>
              <a:t>tab completion</a:t>
            </a:r>
          </a:p>
          <a:p>
            <a:pPr lvl="1"/>
            <a:r>
              <a:rPr lang="en-US" dirty="0" smtClean="0"/>
              <a:t>objects</a:t>
            </a:r>
          </a:p>
          <a:p>
            <a:pPr lvl="1"/>
            <a:r>
              <a:rPr lang="en-US" dirty="0" smtClean="0"/>
              <a:t>packages</a:t>
            </a:r>
          </a:p>
          <a:p>
            <a:pPr lvl="1"/>
            <a:r>
              <a:rPr lang="en-US" dirty="0" smtClean="0"/>
              <a:t>assignment within a function</a:t>
            </a:r>
          </a:p>
          <a:p>
            <a:r>
              <a:rPr lang="en-US" dirty="0" smtClean="0"/>
              <a:t>consistent documentation/ help files </a:t>
            </a:r>
          </a:p>
          <a:p>
            <a:pPr lvl="1"/>
            <a:r>
              <a:rPr lang="en-US" dirty="0" smtClean="0"/>
              <a:t>?function</a:t>
            </a:r>
          </a:p>
          <a:p>
            <a:pPr lvl="1"/>
            <a:r>
              <a:rPr lang="en-US" dirty="0" smtClean="0"/>
              <a:t>??anything</a:t>
            </a:r>
          </a:p>
          <a:p>
            <a:r>
              <a:rPr lang="en-US" dirty="0" smtClean="0"/>
              <a:t>R is chatty</a:t>
            </a:r>
          </a:p>
          <a:p>
            <a:pPr lvl="1"/>
            <a:r>
              <a:rPr lang="en-US" dirty="0" smtClean="0"/>
              <a:t>error messages</a:t>
            </a:r>
          </a:p>
          <a:p>
            <a:pPr lvl="1"/>
            <a:r>
              <a:rPr lang="en-US" dirty="0" smtClean="0"/>
              <a:t>warning messages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3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222</Words>
  <Application>Microsoft Macintosh PowerPoint</Application>
  <PresentationFormat>Widescreen</PresentationFormat>
  <Paragraphs>59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Wingdings</vt:lpstr>
      <vt:lpstr>Arial</vt:lpstr>
      <vt:lpstr>Office Theme</vt:lpstr>
      <vt:lpstr>Data visualization</vt:lpstr>
      <vt:lpstr>Why R?</vt:lpstr>
      <vt:lpstr>R community</vt:lpstr>
      <vt:lpstr>Organization in Rstudio (Projects)</vt:lpstr>
      <vt:lpstr>Organization in Rstudio (Projects)</vt:lpstr>
      <vt:lpstr>RStudio</vt:lpstr>
      <vt:lpstr>Console vs. script</vt:lpstr>
      <vt:lpstr>Special features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Taylor Dunivin</dc:creator>
  <cp:lastModifiedBy>Taylor Dunivin</cp:lastModifiedBy>
  <cp:revision>18</cp:revision>
  <dcterms:created xsi:type="dcterms:W3CDTF">2018-06-20T18:16:17Z</dcterms:created>
  <dcterms:modified xsi:type="dcterms:W3CDTF">2018-06-21T19:51:33Z</dcterms:modified>
</cp:coreProperties>
</file>